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IN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IN" sz="1800" spc="-1" strike="noStrike">
                <a:latin typeface="Arial"/>
              </a:rPr>
              <a:t>Click to edit the title text format</a:t>
            </a:r>
            <a:endParaRPr b="0" lang="en-IN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pc="-1" strike="noStrike">
                <a:latin typeface="Arial"/>
              </a:rPr>
              <a:t>Click to edit the outline text format</a:t>
            </a:r>
            <a:endParaRPr b="0" lang="en-IN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pc="-1" strike="noStrike">
                <a:latin typeface="Arial"/>
              </a:rPr>
              <a:t>Second Outline Level</a:t>
            </a:r>
            <a:endParaRPr b="0" lang="en-IN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pc="-1" strike="noStrike">
                <a:latin typeface="Arial"/>
              </a:rPr>
              <a:t>Third Outline Level</a:t>
            </a:r>
            <a:endParaRPr b="0" lang="en-IN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pc="-1" strike="noStrike">
                <a:latin typeface="Arial"/>
              </a:rPr>
              <a:t>Fourth Outline Level</a:t>
            </a:r>
            <a:endParaRPr b="0" lang="en-IN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Fifth Outline Level</a:t>
            </a:r>
            <a:endParaRPr b="0" lang="en-IN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Sixth Outline Level</a:t>
            </a:r>
            <a:endParaRPr b="0" lang="en-IN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Arial"/>
              </a:rPr>
              <a:t>Seventh Outline Level</a:t>
            </a:r>
            <a:endParaRPr b="0" lang="en-IN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180000" y="648000"/>
            <a:ext cx="9719640" cy="4823640"/>
          </a:xfrm>
          <a:prstGeom prst="rect">
            <a:avLst/>
          </a:prstGeom>
          <a:solidFill>
            <a:srgbClr val="ffffff"/>
          </a:solidFill>
          <a:ln>
            <a:solidFill>
              <a:srgbClr val="3465a4"/>
            </a:solidFill>
            <a:custDash>
              <a:ds d="600000" sp="300000"/>
            </a:custDash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2"/>
          <p:cNvSpPr/>
          <p:nvPr/>
        </p:nvSpPr>
        <p:spPr>
          <a:xfrm>
            <a:off x="360000" y="792000"/>
            <a:ext cx="1943640" cy="1007640"/>
          </a:xfrm>
          <a:custGeom>
            <a:avLst/>
            <a:gdLst/>
            <a:ahLst/>
            <a:rect l="l" t="t" r="r" b="b"/>
            <a:pathLst>
              <a:path w="5402" h="2802">
                <a:moveTo>
                  <a:pt x="466" y="0"/>
                </a:moveTo>
                <a:lnTo>
                  <a:pt x="467" y="0"/>
                </a:lnTo>
                <a:cubicBezTo>
                  <a:pt x="385" y="0"/>
                  <a:pt x="304" y="22"/>
                  <a:pt x="233" y="63"/>
                </a:cubicBezTo>
                <a:cubicBezTo>
                  <a:pt x="162" y="104"/>
                  <a:pt x="104" y="162"/>
                  <a:pt x="63" y="233"/>
                </a:cubicBezTo>
                <a:cubicBezTo>
                  <a:pt x="22" y="304"/>
                  <a:pt x="0" y="385"/>
                  <a:pt x="0" y="467"/>
                </a:cubicBezTo>
                <a:lnTo>
                  <a:pt x="0" y="2334"/>
                </a:lnTo>
                <a:lnTo>
                  <a:pt x="0" y="2334"/>
                </a:lnTo>
                <a:cubicBezTo>
                  <a:pt x="0" y="2416"/>
                  <a:pt x="22" y="2497"/>
                  <a:pt x="63" y="2568"/>
                </a:cubicBezTo>
                <a:cubicBezTo>
                  <a:pt x="104" y="2639"/>
                  <a:pt x="162" y="2697"/>
                  <a:pt x="233" y="2738"/>
                </a:cubicBezTo>
                <a:cubicBezTo>
                  <a:pt x="304" y="2779"/>
                  <a:pt x="385" y="2801"/>
                  <a:pt x="467" y="2801"/>
                </a:cubicBezTo>
                <a:lnTo>
                  <a:pt x="4934" y="2801"/>
                </a:lnTo>
                <a:lnTo>
                  <a:pt x="4934" y="2801"/>
                </a:lnTo>
                <a:cubicBezTo>
                  <a:pt x="5016" y="2801"/>
                  <a:pt x="5097" y="2779"/>
                  <a:pt x="5168" y="2738"/>
                </a:cubicBezTo>
                <a:cubicBezTo>
                  <a:pt x="5239" y="2697"/>
                  <a:pt x="5297" y="2639"/>
                  <a:pt x="5338" y="2568"/>
                </a:cubicBezTo>
                <a:cubicBezTo>
                  <a:pt x="5379" y="2497"/>
                  <a:pt x="5401" y="2416"/>
                  <a:pt x="5401" y="2334"/>
                </a:cubicBezTo>
                <a:lnTo>
                  <a:pt x="5401" y="466"/>
                </a:lnTo>
                <a:lnTo>
                  <a:pt x="5401" y="467"/>
                </a:lnTo>
                <a:lnTo>
                  <a:pt x="5401" y="467"/>
                </a:lnTo>
                <a:cubicBezTo>
                  <a:pt x="5401" y="385"/>
                  <a:pt x="5379" y="304"/>
                  <a:pt x="5338" y="233"/>
                </a:cubicBezTo>
                <a:cubicBezTo>
                  <a:pt x="5297" y="162"/>
                  <a:pt x="5239" y="104"/>
                  <a:pt x="5168" y="63"/>
                </a:cubicBezTo>
                <a:cubicBezTo>
                  <a:pt x="5097" y="22"/>
                  <a:pt x="5016" y="0"/>
                  <a:pt x="4934" y="0"/>
                </a:cubicBezTo>
                <a:lnTo>
                  <a:pt x="466" y="0"/>
                </a:lnTo>
              </a:path>
            </a:pathLst>
          </a:custGeom>
          <a:solidFill>
            <a:srgbClr val="ff972f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  <a:ea typeface="DejaVu Sans"/>
              </a:rPr>
              <a:t>Logo, Log-in and</a:t>
            </a:r>
            <a:endParaRPr b="0" lang="en-IN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b="0" lang="en-IN" sz="1800" spc="-1" strike="noStrike">
                <a:solidFill>
                  <a:srgbClr val="000000"/>
                </a:solidFill>
                <a:latin typeface="Arial"/>
                <a:ea typeface="DejaVu Sans"/>
              </a:rPr>
              <a:t>User Info</a:t>
            </a:r>
            <a:endParaRPr b="0" lang="en-IN" sz="1800" spc="-1" strike="noStrike">
              <a:latin typeface="Arial"/>
            </a:endParaRPr>
          </a:p>
        </p:txBody>
      </p:sp>
      <p:graphicFrame>
        <p:nvGraphicFramePr>
          <p:cNvPr id="40" name="Table 3"/>
          <p:cNvGraphicFramePr/>
          <p:nvPr/>
        </p:nvGraphicFramePr>
        <p:xfrm>
          <a:off x="2766600" y="831600"/>
          <a:ext cx="4577040" cy="392040"/>
        </p:xfrm>
        <a:graphic>
          <a:graphicData uri="http://schemas.openxmlformats.org/drawingml/2006/table">
            <a:tbl>
              <a:tblPr/>
              <a:tblGrid>
                <a:gridCol w="1079640"/>
                <a:gridCol w="1093680"/>
                <a:gridCol w="714960"/>
                <a:gridCol w="639000"/>
                <a:gridCol w="1050120"/>
              </a:tblGrid>
              <a:tr h="39240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800" spc="-1" strike="noStrike">
                          <a:latin typeface="Arial"/>
                        </a:rPr>
                        <a:t>Menu-1</a:t>
                      </a:r>
                      <a:endParaRPr b="0" lang="en-IN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800" spc="-1" strike="noStrike">
                          <a:latin typeface="Arial"/>
                        </a:rPr>
                        <a:t>Menu-2</a:t>
                      </a:r>
                      <a:endParaRPr b="0" lang="en-IN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be33d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800" spc="-1" strike="noStrike">
                          <a:latin typeface="Arial"/>
                        </a:rPr>
                        <a:t>...</a:t>
                      </a:r>
                      <a:endParaRPr b="0" lang="en-IN" sz="1800" spc="-1" strike="noStrike">
                        <a:latin typeface="Arial"/>
                      </a:endParaRPr>
                    </a:p>
                  </a:txBody>
                  <a:tcPr marL="90000" marR="90000"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800" spc="-1" strike="noStrike">
                          <a:latin typeface="Arial"/>
                        </a:rPr>
                        <a:t>...</a:t>
                      </a:r>
                      <a:endParaRPr b="0" lang="en-IN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be33d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800" spc="-1" strike="noStrike">
                          <a:latin typeface="Arial"/>
                        </a:rPr>
                        <a:t>Menu-x</a:t>
                      </a:r>
                      <a:endParaRPr b="0" lang="en-IN" sz="1800" spc="-1" strike="noStrike">
                        <a:latin typeface="Arial"/>
                      </a:endParaRPr>
                    </a:p>
                  </a:txBody>
                  <a:tcPr marL="90000" marR="90000"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 4"/>
          <p:cNvGraphicFramePr/>
          <p:nvPr/>
        </p:nvGraphicFramePr>
        <p:xfrm>
          <a:off x="396000" y="1940040"/>
          <a:ext cx="1980000" cy="1456560"/>
        </p:xfrm>
        <a:graphic>
          <a:graphicData uri="http://schemas.openxmlformats.org/drawingml/2006/table">
            <a:tbl>
              <a:tblPr/>
              <a:tblGrid>
                <a:gridCol w="1980360"/>
              </a:tblGrid>
              <a:tr h="48564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IN" sz="1400" spc="-1" strike="noStrike">
                          <a:latin typeface="Arial"/>
                        </a:rPr>
                        <a:t>User’s Current Data</a:t>
                      </a:r>
                      <a:r>
                        <a:rPr b="0" lang="en-IN" sz="1400" spc="-1" strike="noStrike">
                          <a:latin typeface="Arial"/>
                        </a:rPr>
                        <a:t> with collapsibles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  <a:tr h="48564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+ Project-1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  <a:tr h="48564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+ Project-2</a:t>
                      </a:r>
                      <a:endParaRPr b="0" lang="en-IN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  </a:t>
                      </a:r>
                      <a:r>
                        <a:rPr b="0" lang="en-IN" sz="1400" spc="-1" strike="noStrike">
                          <a:latin typeface="Arial"/>
                        </a:rPr>
                        <a:t>- Task 1</a:t>
                      </a:r>
                      <a:endParaRPr b="0" lang="en-IN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  </a:t>
                      </a:r>
                      <a:r>
                        <a:rPr b="0" lang="en-IN" sz="1400" spc="-1" strike="noStrike">
                          <a:latin typeface="Arial"/>
                        </a:rPr>
                        <a:t>- Task 2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42" name="Table 5"/>
          <p:cNvGraphicFramePr/>
          <p:nvPr/>
        </p:nvGraphicFramePr>
        <p:xfrm>
          <a:off x="375480" y="3742920"/>
          <a:ext cx="1980000" cy="1461600"/>
        </p:xfrm>
        <a:graphic>
          <a:graphicData uri="http://schemas.openxmlformats.org/drawingml/2006/table">
            <a:tbl>
              <a:tblPr/>
              <a:tblGrid>
                <a:gridCol w="1980360"/>
              </a:tblGrid>
              <a:tr h="4906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IN" sz="1400" spc="-1" strike="noStrike">
                          <a:latin typeface="Arial"/>
                        </a:rPr>
                        <a:t>User’s Action Area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  <a:tr h="48564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+ Create Project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  <a:tr h="48564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400" spc="-1" strike="noStrike">
                          <a:latin typeface="Arial"/>
                        </a:rPr>
                        <a:t>+ Edit / Delete Project</a:t>
                      </a:r>
                      <a:endParaRPr b="0" lang="en-IN" sz="14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gradFill rotWithShape="0">
                      <a:gsLst>
                        <a:gs pos="0">
                          <a:srgbClr val="dde8cb"/>
                        </a:gs>
                        <a:gs pos="100000">
                          <a:srgbClr val="b4c7dc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sp>
        <p:nvSpPr>
          <p:cNvPr id="43" name="CustomShape 6"/>
          <p:cNvSpPr/>
          <p:nvPr/>
        </p:nvSpPr>
        <p:spPr>
          <a:xfrm>
            <a:off x="2736000" y="1944000"/>
            <a:ext cx="4535640" cy="3167640"/>
          </a:xfrm>
          <a:custGeom>
            <a:avLst/>
            <a:gdLst/>
            <a:ahLst/>
            <a:rect l="l" t="t" r="r" b="b"/>
            <a:pathLst>
              <a:path w="12602" h="8802">
                <a:moveTo>
                  <a:pt x="584" y="0"/>
                </a:moveTo>
                <a:lnTo>
                  <a:pt x="584" y="0"/>
                </a:lnTo>
                <a:cubicBezTo>
                  <a:pt x="481" y="0"/>
                  <a:pt x="381" y="27"/>
                  <a:pt x="292" y="78"/>
                </a:cubicBezTo>
                <a:cubicBezTo>
                  <a:pt x="203" y="129"/>
                  <a:pt x="129" y="203"/>
                  <a:pt x="78" y="292"/>
                </a:cubicBezTo>
                <a:cubicBezTo>
                  <a:pt x="27" y="381"/>
                  <a:pt x="0" y="481"/>
                  <a:pt x="0" y="584"/>
                </a:cubicBezTo>
                <a:lnTo>
                  <a:pt x="0" y="8217"/>
                </a:lnTo>
                <a:lnTo>
                  <a:pt x="0" y="8217"/>
                </a:lnTo>
                <a:cubicBezTo>
                  <a:pt x="0" y="8320"/>
                  <a:pt x="27" y="8420"/>
                  <a:pt x="78" y="8509"/>
                </a:cubicBezTo>
                <a:cubicBezTo>
                  <a:pt x="129" y="8598"/>
                  <a:pt x="203" y="8672"/>
                  <a:pt x="292" y="8723"/>
                </a:cubicBezTo>
                <a:cubicBezTo>
                  <a:pt x="381" y="8774"/>
                  <a:pt x="481" y="8801"/>
                  <a:pt x="584" y="8801"/>
                </a:cubicBezTo>
                <a:lnTo>
                  <a:pt x="12017" y="8801"/>
                </a:lnTo>
                <a:lnTo>
                  <a:pt x="12017" y="8801"/>
                </a:lnTo>
                <a:cubicBezTo>
                  <a:pt x="12120" y="8801"/>
                  <a:pt x="12220" y="8774"/>
                  <a:pt x="12309" y="8723"/>
                </a:cubicBezTo>
                <a:cubicBezTo>
                  <a:pt x="12398" y="8672"/>
                  <a:pt x="12472" y="8598"/>
                  <a:pt x="12523" y="8509"/>
                </a:cubicBezTo>
                <a:cubicBezTo>
                  <a:pt x="12574" y="8420"/>
                  <a:pt x="12601" y="8320"/>
                  <a:pt x="12601" y="8217"/>
                </a:cubicBezTo>
                <a:lnTo>
                  <a:pt x="12601" y="584"/>
                </a:lnTo>
                <a:lnTo>
                  <a:pt x="12601" y="584"/>
                </a:lnTo>
                <a:lnTo>
                  <a:pt x="12601" y="584"/>
                </a:lnTo>
                <a:cubicBezTo>
                  <a:pt x="12601" y="481"/>
                  <a:pt x="12574" y="381"/>
                  <a:pt x="12523" y="292"/>
                </a:cubicBezTo>
                <a:cubicBezTo>
                  <a:pt x="12472" y="203"/>
                  <a:pt x="12398" y="129"/>
                  <a:pt x="12309" y="78"/>
                </a:cubicBezTo>
                <a:cubicBezTo>
                  <a:pt x="12220" y="27"/>
                  <a:pt x="12120" y="0"/>
                  <a:pt x="12017" y="0"/>
                </a:cubicBezTo>
                <a:lnTo>
                  <a:pt x="584" y="0"/>
                </a:lnTo>
              </a:path>
            </a:pathLst>
          </a:custGeom>
          <a:solidFill>
            <a:srgbClr val="e6e905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  <a:ea typeface="DejaVu Sans"/>
              </a:rPr>
              <a:t>Dynamic Area updated based on events</a:t>
            </a:r>
            <a:endParaRPr b="0" lang="en-IN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  <a:ea typeface="DejaVu Sans"/>
              </a:rPr>
              <a:t>Clickable Tabs</a:t>
            </a: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400" spc="-1" strike="noStrike">
              <a:latin typeface="Arial"/>
            </a:endParaRPr>
          </a:p>
        </p:txBody>
      </p:sp>
      <p:graphicFrame>
        <p:nvGraphicFramePr>
          <p:cNvPr id="44" name="Table 7"/>
          <p:cNvGraphicFramePr/>
          <p:nvPr/>
        </p:nvGraphicFramePr>
        <p:xfrm>
          <a:off x="7432200" y="4277520"/>
          <a:ext cx="2403360" cy="722880"/>
        </p:xfrm>
        <a:graphic>
          <a:graphicData uri="http://schemas.openxmlformats.org/drawingml/2006/table">
            <a:tbl>
              <a:tblPr/>
              <a:tblGrid>
                <a:gridCol w="1055880"/>
                <a:gridCol w="651240"/>
                <a:gridCol w="696600"/>
              </a:tblGrid>
              <a:tr h="289800">
                <a:tc gridSpan="3"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IN" sz="1200" spc="-1" strike="noStrike">
                          <a:latin typeface="Arial"/>
                        </a:rPr>
                        <a:t>File Upload Section</a:t>
                      </a:r>
                      <a:endParaRPr b="0" lang="en-IN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</a:tr>
              <a:tr h="433080"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200" spc="-1" strike="noStrike">
                          <a:latin typeface="Arial"/>
                        </a:rPr>
                        <a:t>File Type (Drop-down)</a:t>
                      </a:r>
                      <a:endParaRPr b="0" lang="en-IN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200" spc="-1" strike="noStrike">
                          <a:latin typeface="Arial"/>
                        </a:rPr>
                        <a:t>File Select</a:t>
                      </a:r>
                      <a:endParaRPr b="0" lang="en-IN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IN" sz="1200" spc="-1" strike="noStrike">
                          <a:latin typeface="Arial"/>
                        </a:rPr>
                        <a:t>Upload button</a:t>
                      </a:r>
                      <a:endParaRPr b="0" lang="en-IN" sz="12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45" name="CustomShape 8"/>
          <p:cNvSpPr/>
          <p:nvPr/>
        </p:nvSpPr>
        <p:spPr>
          <a:xfrm>
            <a:off x="8640000" y="2952000"/>
            <a:ext cx="180360" cy="34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8496000" y="5094720"/>
            <a:ext cx="647640" cy="304200"/>
          </a:xfrm>
          <a:prstGeom prst="rect">
            <a:avLst/>
          </a:prstGeom>
          <a:ln>
            <a:noFill/>
          </a:ln>
        </p:spPr>
      </p:pic>
      <p:pic>
        <p:nvPicPr>
          <p:cNvPr id="47" name="" descr=""/>
          <p:cNvPicPr/>
          <p:nvPr/>
        </p:nvPicPr>
        <p:blipFill>
          <a:blip r:embed="rId2"/>
          <a:stretch/>
        </p:blipFill>
        <p:spPr>
          <a:xfrm>
            <a:off x="9220680" y="5094720"/>
            <a:ext cx="570960" cy="294480"/>
          </a:xfrm>
          <a:prstGeom prst="rect">
            <a:avLst/>
          </a:prstGeom>
          <a:ln>
            <a:noFill/>
          </a:ln>
        </p:spPr>
      </p:pic>
      <p:pic>
        <p:nvPicPr>
          <p:cNvPr id="48" name="" descr=""/>
          <p:cNvPicPr/>
          <p:nvPr/>
        </p:nvPicPr>
        <p:blipFill>
          <a:blip r:embed="rId3"/>
          <a:stretch/>
        </p:blipFill>
        <p:spPr>
          <a:xfrm>
            <a:off x="8628120" y="1224000"/>
            <a:ext cx="1199520" cy="357120"/>
          </a:xfrm>
          <a:prstGeom prst="rect">
            <a:avLst/>
          </a:prstGeom>
          <a:ln>
            <a:noFill/>
          </a:ln>
        </p:spPr>
      </p:pic>
      <p:sp>
        <p:nvSpPr>
          <p:cNvPr id="49" name="CustomShape 9"/>
          <p:cNvSpPr/>
          <p:nvPr/>
        </p:nvSpPr>
        <p:spPr>
          <a:xfrm>
            <a:off x="7488000" y="864000"/>
            <a:ext cx="2339640" cy="359640"/>
          </a:xfrm>
          <a:custGeom>
            <a:avLst/>
            <a:gdLst/>
            <a:ahLst/>
            <a:rect l="l" t="t" r="r" b="b"/>
            <a:pathLst>
              <a:path w="6502" h="1002">
                <a:moveTo>
                  <a:pt x="166" y="0"/>
                </a:moveTo>
                <a:lnTo>
                  <a:pt x="167" y="0"/>
                </a:lnTo>
                <a:cubicBezTo>
                  <a:pt x="138" y="0"/>
                  <a:pt x="109" y="8"/>
                  <a:pt x="83" y="22"/>
                </a:cubicBezTo>
                <a:cubicBezTo>
                  <a:pt x="58" y="37"/>
                  <a:pt x="37" y="58"/>
                  <a:pt x="22" y="83"/>
                </a:cubicBezTo>
                <a:cubicBezTo>
                  <a:pt x="8" y="109"/>
                  <a:pt x="0" y="138"/>
                  <a:pt x="0" y="167"/>
                </a:cubicBezTo>
                <a:lnTo>
                  <a:pt x="0" y="834"/>
                </a:lnTo>
                <a:lnTo>
                  <a:pt x="0" y="834"/>
                </a:lnTo>
                <a:cubicBezTo>
                  <a:pt x="0" y="863"/>
                  <a:pt x="8" y="892"/>
                  <a:pt x="22" y="918"/>
                </a:cubicBezTo>
                <a:cubicBezTo>
                  <a:pt x="37" y="943"/>
                  <a:pt x="58" y="964"/>
                  <a:pt x="83" y="979"/>
                </a:cubicBezTo>
                <a:cubicBezTo>
                  <a:pt x="109" y="993"/>
                  <a:pt x="138" y="1001"/>
                  <a:pt x="167" y="1001"/>
                </a:cubicBezTo>
                <a:lnTo>
                  <a:pt x="6334" y="1001"/>
                </a:lnTo>
                <a:lnTo>
                  <a:pt x="6334" y="1001"/>
                </a:lnTo>
                <a:cubicBezTo>
                  <a:pt x="6363" y="1001"/>
                  <a:pt x="6392" y="993"/>
                  <a:pt x="6418" y="979"/>
                </a:cubicBezTo>
                <a:cubicBezTo>
                  <a:pt x="6443" y="964"/>
                  <a:pt x="6464" y="943"/>
                  <a:pt x="6479" y="918"/>
                </a:cubicBezTo>
                <a:cubicBezTo>
                  <a:pt x="6493" y="892"/>
                  <a:pt x="6501" y="863"/>
                  <a:pt x="6501" y="834"/>
                </a:cubicBezTo>
                <a:lnTo>
                  <a:pt x="6501" y="166"/>
                </a:lnTo>
                <a:lnTo>
                  <a:pt x="6501" y="167"/>
                </a:lnTo>
                <a:lnTo>
                  <a:pt x="6501" y="167"/>
                </a:lnTo>
                <a:cubicBezTo>
                  <a:pt x="6501" y="138"/>
                  <a:pt x="6493" y="109"/>
                  <a:pt x="6479" y="83"/>
                </a:cubicBezTo>
                <a:cubicBezTo>
                  <a:pt x="6464" y="58"/>
                  <a:pt x="6443" y="37"/>
                  <a:pt x="6418" y="22"/>
                </a:cubicBezTo>
                <a:cubicBezTo>
                  <a:pt x="6392" y="8"/>
                  <a:pt x="6363" y="0"/>
                  <a:pt x="6334" y="0"/>
                </a:cubicBezTo>
                <a:lnTo>
                  <a:pt x="166" y="0"/>
                </a:lnTo>
              </a:path>
            </a:pathLst>
          </a:custGeom>
          <a:solidFill>
            <a:srgbClr val="a1467e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IN" sz="1800" spc="-1" strike="noStrike">
                <a:solidFill>
                  <a:srgbClr val="ffffff"/>
                </a:solidFill>
                <a:latin typeface="Arial"/>
                <a:ea typeface="DejaVu Sans"/>
              </a:rPr>
              <a:t>Preferences / Docs</a:t>
            </a:r>
            <a:endParaRPr b="0" lang="en-IN" sz="1800" spc="-1" strike="noStrike">
              <a:latin typeface="Arial"/>
            </a:endParaRPr>
          </a:p>
        </p:txBody>
      </p:sp>
      <p:sp>
        <p:nvSpPr>
          <p:cNvPr id="50" name="CustomShape 10"/>
          <p:cNvSpPr/>
          <p:nvPr/>
        </p:nvSpPr>
        <p:spPr>
          <a:xfrm>
            <a:off x="8676000" y="1584000"/>
            <a:ext cx="1151640" cy="215640"/>
          </a:xfrm>
          <a:custGeom>
            <a:avLst/>
            <a:gdLst/>
            <a:ahLst/>
            <a:rect l="l" t="t" r="r" b="b"/>
            <a:pathLst>
              <a:path w="3202" h="602">
                <a:moveTo>
                  <a:pt x="100" y="0"/>
                </a:moveTo>
                <a:lnTo>
                  <a:pt x="100" y="0"/>
                </a:lnTo>
                <a:cubicBezTo>
                  <a:pt x="83" y="0"/>
                  <a:pt x="65" y="5"/>
                  <a:pt x="50" y="13"/>
                </a:cubicBezTo>
                <a:cubicBezTo>
                  <a:pt x="35" y="22"/>
                  <a:pt x="22" y="35"/>
                  <a:pt x="13" y="50"/>
                </a:cubicBezTo>
                <a:cubicBezTo>
                  <a:pt x="5" y="65"/>
                  <a:pt x="0" y="83"/>
                  <a:pt x="0" y="100"/>
                </a:cubicBezTo>
                <a:lnTo>
                  <a:pt x="0" y="500"/>
                </a:lnTo>
                <a:lnTo>
                  <a:pt x="0" y="501"/>
                </a:lnTo>
                <a:cubicBezTo>
                  <a:pt x="0" y="518"/>
                  <a:pt x="5" y="536"/>
                  <a:pt x="13" y="551"/>
                </a:cubicBezTo>
                <a:cubicBezTo>
                  <a:pt x="22" y="566"/>
                  <a:pt x="35" y="579"/>
                  <a:pt x="50" y="588"/>
                </a:cubicBezTo>
                <a:cubicBezTo>
                  <a:pt x="65" y="596"/>
                  <a:pt x="83" y="601"/>
                  <a:pt x="100" y="601"/>
                </a:cubicBezTo>
                <a:lnTo>
                  <a:pt x="3100" y="601"/>
                </a:lnTo>
                <a:lnTo>
                  <a:pt x="3101" y="601"/>
                </a:lnTo>
                <a:cubicBezTo>
                  <a:pt x="3118" y="601"/>
                  <a:pt x="3136" y="596"/>
                  <a:pt x="3151" y="588"/>
                </a:cubicBezTo>
                <a:cubicBezTo>
                  <a:pt x="3166" y="579"/>
                  <a:pt x="3179" y="566"/>
                  <a:pt x="3188" y="551"/>
                </a:cubicBezTo>
                <a:cubicBezTo>
                  <a:pt x="3196" y="536"/>
                  <a:pt x="3201" y="518"/>
                  <a:pt x="3201" y="501"/>
                </a:cubicBezTo>
                <a:lnTo>
                  <a:pt x="3200" y="100"/>
                </a:lnTo>
                <a:lnTo>
                  <a:pt x="3201" y="100"/>
                </a:lnTo>
                <a:lnTo>
                  <a:pt x="3201" y="100"/>
                </a:lnTo>
                <a:cubicBezTo>
                  <a:pt x="3201" y="83"/>
                  <a:pt x="3196" y="65"/>
                  <a:pt x="3188" y="50"/>
                </a:cubicBezTo>
                <a:cubicBezTo>
                  <a:pt x="3179" y="35"/>
                  <a:pt x="3166" y="22"/>
                  <a:pt x="3151" y="13"/>
                </a:cubicBezTo>
                <a:cubicBezTo>
                  <a:pt x="3136" y="5"/>
                  <a:pt x="3118" y="0"/>
                  <a:pt x="3101" y="0"/>
                </a:cubicBezTo>
                <a:lnTo>
                  <a:pt x="100" y="0"/>
                </a:lnTo>
              </a:path>
            </a:pathLst>
          </a:custGeom>
          <a:solidFill>
            <a:srgbClr val="b3cac7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IN" sz="1200" spc="-1" strike="noStrike">
                <a:solidFill>
                  <a:srgbClr val="000000"/>
                </a:solidFill>
                <a:latin typeface="Arial"/>
                <a:ea typeface="DejaVu Sans"/>
              </a:rPr>
              <a:t>User Guide</a:t>
            </a:r>
            <a:endParaRPr b="0" lang="en-IN" sz="1200" spc="-1" strike="noStrike">
              <a:latin typeface="Arial"/>
            </a:endParaRPr>
          </a:p>
        </p:txBody>
      </p:sp>
      <p:sp>
        <p:nvSpPr>
          <p:cNvPr id="51" name="CustomShape 11"/>
          <p:cNvSpPr/>
          <p:nvPr/>
        </p:nvSpPr>
        <p:spPr>
          <a:xfrm>
            <a:off x="8676360" y="1872360"/>
            <a:ext cx="1151640" cy="215640"/>
          </a:xfrm>
          <a:custGeom>
            <a:avLst/>
            <a:gdLst/>
            <a:ahLst/>
            <a:rect l="l" t="t" r="r" b="b"/>
            <a:pathLst>
              <a:path w="3202" h="602">
                <a:moveTo>
                  <a:pt x="100" y="0"/>
                </a:moveTo>
                <a:lnTo>
                  <a:pt x="100" y="0"/>
                </a:lnTo>
                <a:cubicBezTo>
                  <a:pt x="83" y="0"/>
                  <a:pt x="65" y="5"/>
                  <a:pt x="50" y="13"/>
                </a:cubicBezTo>
                <a:cubicBezTo>
                  <a:pt x="35" y="22"/>
                  <a:pt x="22" y="35"/>
                  <a:pt x="13" y="50"/>
                </a:cubicBezTo>
                <a:cubicBezTo>
                  <a:pt x="5" y="65"/>
                  <a:pt x="0" y="83"/>
                  <a:pt x="0" y="100"/>
                </a:cubicBezTo>
                <a:lnTo>
                  <a:pt x="0" y="500"/>
                </a:lnTo>
                <a:lnTo>
                  <a:pt x="0" y="501"/>
                </a:lnTo>
                <a:cubicBezTo>
                  <a:pt x="0" y="518"/>
                  <a:pt x="5" y="536"/>
                  <a:pt x="13" y="551"/>
                </a:cubicBezTo>
                <a:cubicBezTo>
                  <a:pt x="22" y="566"/>
                  <a:pt x="35" y="579"/>
                  <a:pt x="50" y="588"/>
                </a:cubicBezTo>
                <a:cubicBezTo>
                  <a:pt x="65" y="596"/>
                  <a:pt x="83" y="601"/>
                  <a:pt x="100" y="601"/>
                </a:cubicBezTo>
                <a:lnTo>
                  <a:pt x="3100" y="601"/>
                </a:lnTo>
                <a:lnTo>
                  <a:pt x="3101" y="601"/>
                </a:lnTo>
                <a:cubicBezTo>
                  <a:pt x="3118" y="601"/>
                  <a:pt x="3136" y="596"/>
                  <a:pt x="3151" y="588"/>
                </a:cubicBezTo>
                <a:cubicBezTo>
                  <a:pt x="3166" y="579"/>
                  <a:pt x="3179" y="566"/>
                  <a:pt x="3188" y="551"/>
                </a:cubicBezTo>
                <a:cubicBezTo>
                  <a:pt x="3196" y="536"/>
                  <a:pt x="3201" y="518"/>
                  <a:pt x="3201" y="501"/>
                </a:cubicBezTo>
                <a:lnTo>
                  <a:pt x="3200" y="100"/>
                </a:lnTo>
                <a:lnTo>
                  <a:pt x="3201" y="100"/>
                </a:lnTo>
                <a:lnTo>
                  <a:pt x="3201" y="100"/>
                </a:lnTo>
                <a:cubicBezTo>
                  <a:pt x="3201" y="83"/>
                  <a:pt x="3196" y="65"/>
                  <a:pt x="3188" y="50"/>
                </a:cubicBezTo>
                <a:cubicBezTo>
                  <a:pt x="3179" y="35"/>
                  <a:pt x="3166" y="22"/>
                  <a:pt x="3151" y="13"/>
                </a:cubicBezTo>
                <a:cubicBezTo>
                  <a:pt x="3136" y="5"/>
                  <a:pt x="3118" y="0"/>
                  <a:pt x="3101" y="0"/>
                </a:cubicBezTo>
                <a:lnTo>
                  <a:pt x="100" y="0"/>
                </a:lnTo>
              </a:path>
            </a:pathLst>
          </a:custGeom>
          <a:solidFill>
            <a:srgbClr val="b3cac7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IN" sz="1200" spc="-1" strike="noStrike">
                <a:solidFill>
                  <a:srgbClr val="000000"/>
                </a:solidFill>
                <a:latin typeface="Arial"/>
                <a:ea typeface="DejaVu Sans"/>
              </a:rPr>
              <a:t>How-to Videos</a:t>
            </a:r>
            <a:endParaRPr b="0" lang="en-IN" sz="1200" spc="-1" strike="noStrike">
              <a:latin typeface="Arial"/>
            </a:endParaRPr>
          </a:p>
        </p:txBody>
      </p:sp>
      <p:sp>
        <p:nvSpPr>
          <p:cNvPr id="52" name="CustomShape 12"/>
          <p:cNvSpPr/>
          <p:nvPr/>
        </p:nvSpPr>
        <p:spPr>
          <a:xfrm>
            <a:off x="7488000" y="2232000"/>
            <a:ext cx="2303640" cy="1439640"/>
          </a:xfrm>
          <a:custGeom>
            <a:avLst/>
            <a:gdLst/>
            <a:ahLst/>
            <a:rect l="l" t="t" r="r" b="b"/>
            <a:pathLst>
              <a:path w="6402" h="4002">
                <a:moveTo>
                  <a:pt x="428" y="0"/>
                </a:moveTo>
                <a:lnTo>
                  <a:pt x="428" y="0"/>
                </a:lnTo>
                <a:cubicBezTo>
                  <a:pt x="353" y="0"/>
                  <a:pt x="279" y="20"/>
                  <a:pt x="214" y="57"/>
                </a:cubicBezTo>
                <a:cubicBezTo>
                  <a:pt x="149" y="95"/>
                  <a:pt x="95" y="149"/>
                  <a:pt x="57" y="214"/>
                </a:cubicBezTo>
                <a:cubicBezTo>
                  <a:pt x="20" y="279"/>
                  <a:pt x="0" y="353"/>
                  <a:pt x="0" y="428"/>
                </a:cubicBezTo>
                <a:lnTo>
                  <a:pt x="0" y="3573"/>
                </a:lnTo>
                <a:lnTo>
                  <a:pt x="0" y="3573"/>
                </a:lnTo>
                <a:cubicBezTo>
                  <a:pt x="0" y="3648"/>
                  <a:pt x="20" y="3722"/>
                  <a:pt x="57" y="3787"/>
                </a:cubicBezTo>
                <a:cubicBezTo>
                  <a:pt x="95" y="3852"/>
                  <a:pt x="149" y="3906"/>
                  <a:pt x="214" y="3944"/>
                </a:cubicBezTo>
                <a:cubicBezTo>
                  <a:pt x="279" y="3981"/>
                  <a:pt x="353" y="4001"/>
                  <a:pt x="428" y="4001"/>
                </a:cubicBezTo>
                <a:lnTo>
                  <a:pt x="5973" y="4000"/>
                </a:lnTo>
                <a:lnTo>
                  <a:pt x="5973" y="4001"/>
                </a:lnTo>
                <a:cubicBezTo>
                  <a:pt x="6048" y="4001"/>
                  <a:pt x="6122" y="3981"/>
                  <a:pt x="6187" y="3944"/>
                </a:cubicBezTo>
                <a:cubicBezTo>
                  <a:pt x="6252" y="3906"/>
                  <a:pt x="6306" y="3852"/>
                  <a:pt x="6344" y="3787"/>
                </a:cubicBezTo>
                <a:cubicBezTo>
                  <a:pt x="6381" y="3722"/>
                  <a:pt x="6401" y="3648"/>
                  <a:pt x="6401" y="3573"/>
                </a:cubicBezTo>
                <a:lnTo>
                  <a:pt x="6401" y="427"/>
                </a:lnTo>
                <a:lnTo>
                  <a:pt x="6401" y="428"/>
                </a:lnTo>
                <a:lnTo>
                  <a:pt x="6401" y="428"/>
                </a:lnTo>
                <a:cubicBezTo>
                  <a:pt x="6401" y="353"/>
                  <a:pt x="6381" y="279"/>
                  <a:pt x="6344" y="214"/>
                </a:cubicBezTo>
                <a:cubicBezTo>
                  <a:pt x="6306" y="149"/>
                  <a:pt x="6252" y="95"/>
                  <a:pt x="6187" y="57"/>
                </a:cubicBezTo>
                <a:cubicBezTo>
                  <a:pt x="6122" y="20"/>
                  <a:pt x="6048" y="0"/>
                  <a:pt x="5973" y="0"/>
                </a:cubicBezTo>
                <a:lnTo>
                  <a:pt x="428" y="0"/>
                </a:lnTo>
              </a:path>
            </a:pathLst>
          </a:custGeom>
          <a:solidFill>
            <a:srgbClr val="00a933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IN" sz="1800" spc="-1" strike="noStrike">
                <a:solidFill>
                  <a:srgbClr val="ffffff"/>
                </a:solidFill>
                <a:latin typeface="Arial"/>
                <a:ea typeface="DejaVu Sans"/>
              </a:rPr>
              <a:t>Summary </a:t>
            </a:r>
            <a:endParaRPr b="0" lang="en-IN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IN" sz="1800" spc="-1" strike="noStrike">
                <a:solidFill>
                  <a:srgbClr val="ffffff"/>
                </a:solidFill>
                <a:latin typeface="Arial"/>
                <a:ea typeface="DejaVu Sans"/>
              </a:rPr>
              <a:t>Dashboard</a:t>
            </a:r>
            <a:endParaRPr b="0" lang="en-IN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IN" sz="1800" spc="-1" strike="noStrike"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4"/>
          <a:stretch/>
        </p:blipFill>
        <p:spPr>
          <a:xfrm>
            <a:off x="2841120" y="3076200"/>
            <a:ext cx="4202640" cy="457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2026-05-17T10:27:21Z</dcterms:created>
  <dc:creator/>
  <dc:description/>
  <dc:language>en-IN</dc:language>
  <cp:lastModifiedBy/>
  <dcterms:modified xsi:type="dcterms:W3CDTF">2026-05-17T12:17:48Z</dcterms:modified>
  <cp:revision>30</cp:revision>
  <dc:subject/>
  <dc:title/>
</cp:coreProperties>
</file>